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6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0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8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71FC-BDB2-4E68-AD1D-BF0202B1A83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F4AE-C0A0-405E-8134-2A075086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48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2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BEZPEČNÉ UBYTOVANIE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6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MALI SME ŠŤASTIE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0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393372"/>
            <a:ext cx="10515600" cy="3169104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INFORMOVANOSŤ</a:t>
            </a:r>
            <a:br>
              <a:rPr lang="sk-SK" b="1" dirty="0" smtClean="0"/>
            </a:br>
            <a:r>
              <a:rPr lang="sk-SK" b="1" dirty="0" smtClean="0"/>
              <a:t>SPOLUPRÁCA</a:t>
            </a:r>
            <a:br>
              <a:rPr lang="sk-SK" b="1" dirty="0" smtClean="0"/>
            </a:br>
            <a:r>
              <a:rPr lang="sk-SK" b="1" dirty="0" smtClean="0"/>
              <a:t>KOORDINOVANOSŤ</a:t>
            </a:r>
            <a:br>
              <a:rPr lang="sk-SK" b="1" dirty="0" smtClean="0"/>
            </a:br>
            <a:r>
              <a:rPr lang="sk-SK" b="1" dirty="0" smtClean="0"/>
              <a:t>PLÁN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sk-SK" dirty="0" smtClean="0"/>
          </a:p>
          <a:p>
            <a:pPr algn="ctr"/>
            <a:r>
              <a:rPr lang="sk-SK" sz="4400" b="1" dirty="0" smtClean="0"/>
              <a:t>KĽÚČOVÉ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8575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8000" b="1" dirty="0" smtClean="0"/>
              <a:t>RIEŠENIA</a:t>
            </a:r>
            <a:endParaRPr lang="en-US" sz="80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8000" b="1" dirty="0" smtClean="0"/>
              <a:t>BÝVANIE JE RIEŠENIE</a:t>
            </a:r>
            <a:endParaRPr lang="en-US" sz="80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PREVENCIA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UDRŽ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4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ČO NÁS NAUČILA 1. VLNA PANDÉMIE?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ZOSTAŤ DOMA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0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PRIORITA JE UBYTOVAŤ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 smtClean="0"/>
          </a:p>
          <a:p>
            <a:pPr algn="r"/>
            <a:r>
              <a:rPr lang="sk-SK" dirty="0" smtClean="0"/>
              <a:t>LEILANI FARHA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ROVNAKÉ PODMIENKY</a:t>
            </a:r>
            <a:endParaRPr lang="en-US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algn="r"/>
            <a:r>
              <a:rPr lang="sk-SK" dirty="0" smtClean="0"/>
              <a:t>AKO MÁME MY DOMA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LBD NIE SÚ RIZIKOVOU </a:t>
            </a:r>
            <a:br>
              <a:rPr lang="sk-SK" b="1" dirty="0" smtClean="0"/>
            </a:br>
            <a:r>
              <a:rPr lang="sk-SK" b="1" dirty="0" smtClean="0"/>
              <a:t>SKUPINOU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algn="r"/>
            <a:r>
              <a:rPr lang="sk-SK" dirty="0" smtClean="0"/>
              <a:t>NEŠÍRIA NÁKAZU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6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ALE SÚ VEĽMI OHROZENÍ A ZRANITEĽNÍ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pPr algn="r"/>
            <a:r>
              <a:rPr lang="sk-SK" dirty="0" smtClean="0"/>
              <a:t>UŽ OD 45 ROKOV (AKO SENIORI) </a:t>
            </a:r>
          </a:p>
          <a:p>
            <a:pPr algn="r"/>
            <a:r>
              <a:rPr lang="sk-SK" dirty="0"/>
              <a:t>VYSOKÁ MIERA OHROZENIA HOSPITALIZÁCIE A </a:t>
            </a:r>
            <a:r>
              <a:rPr lang="sk-SK" dirty="0" smtClean="0"/>
              <a:t>SMRTI</a:t>
            </a:r>
          </a:p>
          <a:p>
            <a:pPr algn="r"/>
            <a:r>
              <a:rPr lang="sk-SK" dirty="0"/>
              <a:t>(VÝSKUM </a:t>
            </a:r>
            <a:r>
              <a:rPr lang="sk-SK" dirty="0" smtClean="0"/>
              <a:t>USA, MAREC 2020)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2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UZAVRETIE SOCIÁLNYCH SLUŽIEB JE VYSOKO RIZIKOVÝM FAKTOROM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algn="r"/>
            <a:r>
              <a:rPr lang="sk-SK" dirty="0" smtClean="0"/>
              <a:t>NAJLEPŠIE PODMIENKY PRE ŠÍRENIE NÁKAZY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1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/>
              <a:t>ROVNAKÉ PODMIENKY</a:t>
            </a:r>
            <a:endParaRPr lang="en-US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1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81</Words>
  <Application>Microsoft Office PowerPoint</Application>
  <PresentationFormat>Širokouhlá</PresentationFormat>
  <Paragraphs>36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Prezentácia programu PowerPoint</vt:lpstr>
      <vt:lpstr>ČO NÁS NAUČILA 1. VLNA PANDÉMIE?</vt:lpstr>
      <vt:lpstr>ZOSTAŤ DOMA</vt:lpstr>
      <vt:lpstr>PRIORITA JE UBYTOVAŤ</vt:lpstr>
      <vt:lpstr>ROVNAKÉ PODMIENKY</vt:lpstr>
      <vt:lpstr>LBD NIE SÚ RIZIKOVOU  SKUPINOU</vt:lpstr>
      <vt:lpstr>ALE SÚ VEĽMI OHROZENÍ A ZRANITEĽNÍ</vt:lpstr>
      <vt:lpstr>UZAVRETIE SOCIÁLNYCH SLUŽIEB JE VYSOKO RIZIKOVÝM FAKTOROM</vt:lpstr>
      <vt:lpstr>ROVNAKÉ PODMIENKY</vt:lpstr>
      <vt:lpstr>BEZPEČNÉ UBYTOVANIE</vt:lpstr>
      <vt:lpstr>MALI SME ŠŤASTIE</vt:lpstr>
      <vt:lpstr>INFORMOVANOSŤ SPOLUPRÁCA KOORDINOVANOSŤ PLÁN</vt:lpstr>
      <vt:lpstr>RIEŠENIA</vt:lpstr>
      <vt:lpstr>BÝVANIE JE RIEŠENIE</vt:lpstr>
      <vt:lpstr>PREVENCIA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NÁS NAUČILA 1. VLNA PANDÉMIE?</dc:title>
  <dc:creator>Tomas Dobrovic</dc:creator>
  <cp:lastModifiedBy>Tomas Dobrovic</cp:lastModifiedBy>
  <cp:revision>7</cp:revision>
  <dcterms:created xsi:type="dcterms:W3CDTF">2020-07-10T06:33:47Z</dcterms:created>
  <dcterms:modified xsi:type="dcterms:W3CDTF">2020-07-10T07:43:52Z</dcterms:modified>
</cp:coreProperties>
</file>